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6" r:id="rId4"/>
    <p:sldId id="265" r:id="rId5"/>
    <p:sldId id="266" r:id="rId6"/>
    <p:sldId id="271" r:id="rId7"/>
    <p:sldId id="268" r:id="rId8"/>
    <p:sldId id="269" r:id="rId9"/>
    <p:sldId id="270" r:id="rId10"/>
    <p:sldId id="258" r:id="rId11"/>
    <p:sldId id="274" r:id="rId12"/>
    <p:sldId id="272" r:id="rId13"/>
    <p:sldId id="259" r:id="rId14"/>
    <p:sldId id="260" r:id="rId15"/>
    <p:sldId id="27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A2AF-78AE-4B39-BF7B-84605AC45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466F3-9263-495F-9752-1FEC152AF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101F8-5D28-4E6C-A472-16E9A62E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D7F79-5CFF-4632-8F34-C768CFFA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B8556-881F-49B0-84A1-FE754C3B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1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214C-8FF1-443E-BC96-4D91AD47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CDF2C-2350-4C87-9A8E-730F4DD26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418F-D4D7-4712-961C-0E090473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096F7-64B5-4A68-A78E-EFEC2070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BFBA4-BB85-46E2-BBFD-13D7241E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8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1AA9E-6269-4382-9C25-30674EA5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6EC40-8CB3-4A44-86CC-0F18EAF87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D3CC9-AB5D-4EEE-97BA-994E7A14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230CB-4A03-4880-B93F-F6FAD53D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DB361-DAF8-4D48-812F-7B2428E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0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CA33-8D97-45B9-A22E-9807A80F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6725-A375-482F-BF3A-57B5811A1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E51A1-57C8-43F6-909B-9A5774EA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F9D30-7EC8-403D-956D-37B3FB71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7E2C-3D3E-4640-8700-F63D9797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E8CA-ABEA-4853-A603-739BB31A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CF5D8-A0DC-401A-BE2C-A33EDDDF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ECC1D-2C28-4917-AEAF-943C11D9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0D3A-0041-4D33-A4D0-E771617B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E87C8-DB15-4A62-AE30-76590EEB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B72D-AFA8-41D3-938E-3DAD462A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602B-FA8E-44C7-B312-8152BFC84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B4238-6A70-4C52-B5BF-81805E34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ADE47-24D9-4BA7-BCB8-D3A5F315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09725-24A4-4A26-8BB0-D085DE89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A6AE5-DFC7-440E-BC77-9E3864C6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63FB-C543-431F-85B2-9E8F69E3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2D602-AF2C-4114-8B44-5F7195FC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8E09D-FE79-495B-9520-0E251F9D3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47365-5209-4EC3-AB7A-A110D746F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07FE9-DF21-48DD-B3B4-94E0F5830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E386D-B4A9-43F8-A10E-C84BF31A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FB25E-D909-4FEB-914D-4608C17E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82A23-38A2-43F5-9211-B4861038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721C-DECC-4712-891A-4BCB5618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46B43-0199-4BD0-BB5B-DEFF9A2C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1568D-D54F-490B-B4F2-764301AD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D6E68-F8B6-4F7C-8811-46EA2193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4BB1D-B765-4F2E-AE61-19482F00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C601B-4A49-417B-A2BC-75A8F4F0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ABB67-C0D4-4A90-97D7-FE9BB909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FB02-2921-4A05-A073-0B7DADB6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71F-6F69-43C1-91AB-6F17B46CC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44E27-5AB6-4E78-AF79-F33F7A520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93D3-E206-4BB3-938D-64B29E6D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4076D-0503-4705-855F-2E997EE2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2DA6E-BE8D-4413-9238-8379C054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57A2-0995-4189-95BE-50AFE7AB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1ECDB-CC11-468E-B422-E3D736B964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89A51-B483-4032-954D-3E663CCE6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87AD-4F5B-48F2-8C23-851CDC04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EAF5F-7168-4436-80DC-84D074B4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46997-7CA4-4F21-991E-DA20E481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5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A3493-E5C3-40C4-87F9-DAD3EA8F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A118D-9BBA-4D92-A47B-74C104C23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1AB5C-3F37-48C8-9413-0D7370652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3BCF-9BE4-4614-95D3-2ACB487AD415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A8D3-DD21-49F5-85D6-655311C5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0096D-0A86-489F-8BC7-4B906735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68D4F-D9DA-43D5-9BAC-F45755F65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F7C8B-10CF-4CAE-B4A1-DB77EE85C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0" r="18560" b="6232"/>
          <a:stretch/>
        </p:blipFill>
        <p:spPr>
          <a:xfrm>
            <a:off x="218661" y="218661"/>
            <a:ext cx="9929191" cy="58640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FBAFFB-93F5-47A1-A0D8-DA48E3E1F0D9}"/>
              </a:ext>
            </a:extLst>
          </p:cNvPr>
          <p:cNvSpPr/>
          <p:nvPr/>
        </p:nvSpPr>
        <p:spPr>
          <a:xfrm>
            <a:off x="646043" y="775252"/>
            <a:ext cx="1630018" cy="29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909A0C-6F8F-4FA6-AD4E-6AD4BF9D2F7A}"/>
              </a:ext>
            </a:extLst>
          </p:cNvPr>
          <p:cNvSpPr/>
          <p:nvPr/>
        </p:nvSpPr>
        <p:spPr>
          <a:xfrm>
            <a:off x="288234" y="1590259"/>
            <a:ext cx="854766" cy="208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8830C-C328-45C3-9B34-372488272295}"/>
              </a:ext>
            </a:extLst>
          </p:cNvPr>
          <p:cNvSpPr/>
          <p:nvPr/>
        </p:nvSpPr>
        <p:spPr>
          <a:xfrm>
            <a:off x="3101009" y="1311963"/>
            <a:ext cx="1133061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A51AE-B153-4E2D-AB1D-23373F29B076}"/>
              </a:ext>
            </a:extLst>
          </p:cNvPr>
          <p:cNvSpPr/>
          <p:nvPr/>
        </p:nvSpPr>
        <p:spPr>
          <a:xfrm>
            <a:off x="2458278" y="2189921"/>
            <a:ext cx="3137452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7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D263D-9CD5-4361-A59F-BAEE35776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4" b="11450"/>
          <a:stretch/>
        </p:blipFill>
        <p:spPr>
          <a:xfrm>
            <a:off x="181583" y="136187"/>
            <a:ext cx="10888494" cy="7064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474232-3760-4346-B217-1F1D396299DC}"/>
              </a:ext>
            </a:extLst>
          </p:cNvPr>
          <p:cNvSpPr/>
          <p:nvPr/>
        </p:nvSpPr>
        <p:spPr>
          <a:xfrm>
            <a:off x="560961" y="2438403"/>
            <a:ext cx="2347609" cy="674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64302-A884-4521-89CB-BA5AFACB86C0}"/>
              </a:ext>
            </a:extLst>
          </p:cNvPr>
          <p:cNvSpPr/>
          <p:nvPr/>
        </p:nvSpPr>
        <p:spPr>
          <a:xfrm>
            <a:off x="181584" y="849552"/>
            <a:ext cx="379378" cy="346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41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26B7DB-753E-4406-9494-AFD8550A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76" b="11915"/>
          <a:stretch/>
        </p:blipFill>
        <p:spPr>
          <a:xfrm>
            <a:off x="132945" y="116733"/>
            <a:ext cx="10946859" cy="70714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1CECC2-52F9-45C6-B43A-115ECDC74395}"/>
              </a:ext>
            </a:extLst>
          </p:cNvPr>
          <p:cNvSpPr/>
          <p:nvPr/>
        </p:nvSpPr>
        <p:spPr>
          <a:xfrm>
            <a:off x="522051" y="1942293"/>
            <a:ext cx="2532434" cy="518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5C9D4-384E-49CE-9867-A5DAE2632B73}"/>
              </a:ext>
            </a:extLst>
          </p:cNvPr>
          <p:cNvSpPr/>
          <p:nvPr/>
        </p:nvSpPr>
        <p:spPr>
          <a:xfrm>
            <a:off x="132945" y="489630"/>
            <a:ext cx="379378" cy="346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6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7E2C6-E6FB-4FDB-91CB-F8CA23A20047}"/>
              </a:ext>
            </a:extLst>
          </p:cNvPr>
          <p:cNvSpPr txBox="1"/>
          <p:nvPr/>
        </p:nvSpPr>
        <p:spPr>
          <a:xfrm>
            <a:off x="4070830" y="2737326"/>
            <a:ext cx="405034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 account or Service</a:t>
            </a:r>
          </a:p>
        </p:txBody>
      </p:sp>
    </p:spTree>
    <p:extLst>
      <p:ext uri="{BB962C8B-B14F-4D97-AF65-F5344CB8AC3E}">
        <p14:creationId xmlns:p14="http://schemas.microsoft.com/office/powerpoint/2010/main" val="242521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61BB2-513C-4794-BA4B-0D6935270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" t="16280" r="36319" b="27091"/>
          <a:stretch/>
        </p:blipFill>
        <p:spPr>
          <a:xfrm>
            <a:off x="291829" y="272374"/>
            <a:ext cx="9079796" cy="50486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7C0ED7-53E6-49B2-B317-170B1FC1AE9D}"/>
              </a:ext>
            </a:extLst>
          </p:cNvPr>
          <p:cNvSpPr/>
          <p:nvPr/>
        </p:nvSpPr>
        <p:spPr>
          <a:xfrm>
            <a:off x="1961746" y="2195210"/>
            <a:ext cx="7318441" cy="411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88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E26BB-F1C7-4E65-9214-9668A11C1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2" r="59269" b="59710"/>
          <a:stretch/>
        </p:blipFill>
        <p:spPr>
          <a:xfrm>
            <a:off x="191311" y="101927"/>
            <a:ext cx="5904689" cy="2153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48246-588C-478A-991D-F302618BD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77" r="52748" b="35371"/>
          <a:stretch/>
        </p:blipFill>
        <p:spPr>
          <a:xfrm>
            <a:off x="191311" y="2347556"/>
            <a:ext cx="7620000" cy="4863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FA65A5-3F91-44D9-8A1D-3FF4A878E61D}"/>
              </a:ext>
            </a:extLst>
          </p:cNvPr>
          <p:cNvSpPr/>
          <p:nvPr/>
        </p:nvSpPr>
        <p:spPr>
          <a:xfrm>
            <a:off x="1815832" y="1974665"/>
            <a:ext cx="1404024" cy="204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4F9BD-15D9-4FDC-BC71-6CBD59FC61B7}"/>
              </a:ext>
            </a:extLst>
          </p:cNvPr>
          <p:cNvSpPr/>
          <p:nvPr/>
        </p:nvSpPr>
        <p:spPr>
          <a:xfrm>
            <a:off x="2084962" y="3790496"/>
            <a:ext cx="1514271" cy="261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6BAA2-818A-4B66-8D8E-6FE55ADAD5E3}"/>
              </a:ext>
            </a:extLst>
          </p:cNvPr>
          <p:cNvSpPr/>
          <p:nvPr/>
        </p:nvSpPr>
        <p:spPr>
          <a:xfrm>
            <a:off x="2084962" y="4409824"/>
            <a:ext cx="1514271" cy="261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6CA1E-8EF5-4945-A8C0-850273CD4EF9}"/>
              </a:ext>
            </a:extLst>
          </p:cNvPr>
          <p:cNvSpPr/>
          <p:nvPr/>
        </p:nvSpPr>
        <p:spPr>
          <a:xfrm>
            <a:off x="2084961" y="4999968"/>
            <a:ext cx="5726350" cy="261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1F5D91-C61C-4B99-9F4B-EBA13939FC6C}"/>
              </a:ext>
            </a:extLst>
          </p:cNvPr>
          <p:cNvSpPr/>
          <p:nvPr/>
        </p:nvSpPr>
        <p:spPr>
          <a:xfrm>
            <a:off x="3683480" y="4390126"/>
            <a:ext cx="327804" cy="327804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F04AFD-6DB5-4FE9-B3B7-42C9F63D24EE}"/>
              </a:ext>
            </a:extLst>
          </p:cNvPr>
          <p:cNvSpPr/>
          <p:nvPr/>
        </p:nvSpPr>
        <p:spPr>
          <a:xfrm>
            <a:off x="1681114" y="4966685"/>
            <a:ext cx="327804" cy="327804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125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0CC63-B608-462A-A8BA-5D2486931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 t="11914" r="35520" b="16171"/>
          <a:stretch/>
        </p:blipFill>
        <p:spPr>
          <a:xfrm>
            <a:off x="204281" y="184824"/>
            <a:ext cx="10068128" cy="70995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D09368-B528-42D0-9A84-F71912557EC1}"/>
              </a:ext>
            </a:extLst>
          </p:cNvPr>
          <p:cNvSpPr/>
          <p:nvPr/>
        </p:nvSpPr>
        <p:spPr>
          <a:xfrm>
            <a:off x="3009090" y="3090104"/>
            <a:ext cx="5259421" cy="246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F3B0D-43B3-405C-B4C5-5699E2358B0C}"/>
              </a:ext>
            </a:extLst>
          </p:cNvPr>
          <p:cNvSpPr/>
          <p:nvPr/>
        </p:nvSpPr>
        <p:spPr>
          <a:xfrm>
            <a:off x="3009089" y="4458461"/>
            <a:ext cx="5259421" cy="246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F6731E-7163-469E-87CE-FDBAD908A8A5}"/>
              </a:ext>
            </a:extLst>
          </p:cNvPr>
          <p:cNvSpPr/>
          <p:nvPr/>
        </p:nvSpPr>
        <p:spPr>
          <a:xfrm>
            <a:off x="8362483" y="3057678"/>
            <a:ext cx="327804" cy="327804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B3072-9E2E-475E-8ACB-4B3BCECD1691}"/>
              </a:ext>
            </a:extLst>
          </p:cNvPr>
          <p:cNvSpPr/>
          <p:nvPr/>
        </p:nvSpPr>
        <p:spPr>
          <a:xfrm>
            <a:off x="9297870" y="4417800"/>
            <a:ext cx="327804" cy="327804"/>
          </a:xfrm>
          <a:prstGeom prst="ellipse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478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93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08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3D17D-622E-4367-B17F-C6D6D83E4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" t="943" r="770" b="2187"/>
          <a:stretch/>
        </p:blipFill>
        <p:spPr>
          <a:xfrm>
            <a:off x="253286" y="291830"/>
            <a:ext cx="4270075" cy="31371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54B521-6AEB-4F7C-90C9-8BDF51189B5E}"/>
              </a:ext>
            </a:extLst>
          </p:cNvPr>
          <p:cNvSpPr/>
          <p:nvPr/>
        </p:nvSpPr>
        <p:spPr>
          <a:xfrm>
            <a:off x="875489" y="1945532"/>
            <a:ext cx="3550596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977DF-476B-4002-8E59-101FB7087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t="23971" r="31886" b="29057"/>
          <a:stretch/>
        </p:blipFill>
        <p:spPr>
          <a:xfrm>
            <a:off x="4727643" y="291830"/>
            <a:ext cx="5009745" cy="4066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CCB064-15F4-4F2D-A325-B89243036776}"/>
              </a:ext>
            </a:extLst>
          </p:cNvPr>
          <p:cNvSpPr/>
          <p:nvPr/>
        </p:nvSpPr>
        <p:spPr>
          <a:xfrm>
            <a:off x="4977319" y="3518170"/>
            <a:ext cx="1267838" cy="217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20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34199-D9D3-4BFB-AB44-27271180E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5" t="24114" r="32062" b="28936"/>
          <a:stretch/>
        </p:blipFill>
        <p:spPr>
          <a:xfrm>
            <a:off x="194553" y="209145"/>
            <a:ext cx="5387214" cy="43920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1ADEF-C307-4127-B63B-7BE2947A3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3" t="23972" r="31796" b="28794"/>
          <a:stretch/>
        </p:blipFill>
        <p:spPr>
          <a:xfrm>
            <a:off x="5749048" y="209145"/>
            <a:ext cx="5381235" cy="43920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69CC5-0D12-4CDD-932A-A449A1DFA7FA}"/>
              </a:ext>
            </a:extLst>
          </p:cNvPr>
          <p:cNvSpPr/>
          <p:nvPr/>
        </p:nvSpPr>
        <p:spPr>
          <a:xfrm>
            <a:off x="554474" y="1770434"/>
            <a:ext cx="3910521" cy="184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68CE6-7AF4-4201-91C7-64BDE9DB7278}"/>
              </a:ext>
            </a:extLst>
          </p:cNvPr>
          <p:cNvSpPr/>
          <p:nvPr/>
        </p:nvSpPr>
        <p:spPr>
          <a:xfrm>
            <a:off x="6096000" y="1767193"/>
            <a:ext cx="3910521" cy="184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67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82B51-17DD-4F37-9477-836FB0679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9" b="19574"/>
          <a:stretch/>
        </p:blipFill>
        <p:spPr>
          <a:xfrm>
            <a:off x="191312" y="204281"/>
            <a:ext cx="8125838" cy="48177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5BE1B5-7F7D-47F5-9320-B423DBBE14B8}"/>
              </a:ext>
            </a:extLst>
          </p:cNvPr>
          <p:cNvSpPr/>
          <p:nvPr/>
        </p:nvSpPr>
        <p:spPr>
          <a:xfrm>
            <a:off x="191311" y="1008436"/>
            <a:ext cx="285343" cy="256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93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7E2C6-E6FB-4FDB-91CB-F8CA23A20047}"/>
              </a:ext>
            </a:extLst>
          </p:cNvPr>
          <p:cNvSpPr txBox="1"/>
          <p:nvPr/>
        </p:nvSpPr>
        <p:spPr>
          <a:xfrm>
            <a:off x="5098835" y="2484407"/>
            <a:ext cx="199432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sz="2800" dirty="0"/>
              <a:t>Subscription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0AD2AD-5774-4324-9E9A-D8DDDAD13387}"/>
              </a:ext>
            </a:extLst>
          </p:cNvPr>
          <p:cNvSpPr txBox="1"/>
          <p:nvPr/>
        </p:nvSpPr>
        <p:spPr>
          <a:xfrm>
            <a:off x="252919" y="4095345"/>
            <a:ext cx="703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connect via subscription, you will see all the accounts.</a:t>
            </a:r>
          </a:p>
          <a:p>
            <a:r>
              <a:rPr lang="en-IN" dirty="0"/>
              <a:t>If you connect via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keys / SAS tokens</a:t>
            </a:r>
            <a:r>
              <a:rPr lang="en-IN" dirty="0"/>
              <a:t>, you will see that specific one. </a:t>
            </a:r>
          </a:p>
        </p:txBody>
      </p:sp>
    </p:spTree>
    <p:extLst>
      <p:ext uri="{BB962C8B-B14F-4D97-AF65-F5344CB8AC3E}">
        <p14:creationId xmlns:p14="http://schemas.microsoft.com/office/powerpoint/2010/main" val="414303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58B36-C2B7-4C69-95BE-05223EEE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80" b="18581"/>
          <a:stretch/>
        </p:blipFill>
        <p:spPr>
          <a:xfrm>
            <a:off x="171855" y="194553"/>
            <a:ext cx="9098604" cy="55836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CFF5C-62B8-4FBE-869E-0096014ABE74}"/>
              </a:ext>
            </a:extLst>
          </p:cNvPr>
          <p:cNvSpPr/>
          <p:nvPr/>
        </p:nvSpPr>
        <p:spPr>
          <a:xfrm>
            <a:off x="1942290" y="2029840"/>
            <a:ext cx="6248399" cy="372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85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B43C1-CC32-44E0-92FC-33CA30D2E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5" b="18440"/>
          <a:stretch/>
        </p:blipFill>
        <p:spPr>
          <a:xfrm>
            <a:off x="171856" y="194552"/>
            <a:ext cx="9351523" cy="57305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2F28E3-A5AE-4E09-A2A4-F537899BA7EB}"/>
              </a:ext>
            </a:extLst>
          </p:cNvPr>
          <p:cNvSpPr/>
          <p:nvPr/>
        </p:nvSpPr>
        <p:spPr>
          <a:xfrm>
            <a:off x="1864469" y="2039569"/>
            <a:ext cx="888459" cy="188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48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27E0E-B560-44AE-8885-AB531940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80" b="18865"/>
          <a:stretch/>
        </p:blipFill>
        <p:spPr>
          <a:xfrm>
            <a:off x="171855" y="116733"/>
            <a:ext cx="8388485" cy="5129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B6E84-6349-46F9-B569-AA36F6CB1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88085"/>
          <a:stretch/>
        </p:blipFill>
        <p:spPr>
          <a:xfrm>
            <a:off x="171854" y="5346003"/>
            <a:ext cx="8388485" cy="1249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E1D31F-A09B-4FF4-8B42-91707336DABD}"/>
              </a:ext>
            </a:extLst>
          </p:cNvPr>
          <p:cNvSpPr/>
          <p:nvPr/>
        </p:nvSpPr>
        <p:spPr>
          <a:xfrm>
            <a:off x="171854" y="6183552"/>
            <a:ext cx="8388485" cy="256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80B5F-16B9-414D-9981-F7C4B6E0C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7" t="29929" r="50000" b="33617"/>
          <a:stretch/>
        </p:blipFill>
        <p:spPr>
          <a:xfrm>
            <a:off x="8677073" y="116733"/>
            <a:ext cx="3343072" cy="30721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367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39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2022-07-31T14:17:47Z</dcterms:created>
  <dcterms:modified xsi:type="dcterms:W3CDTF">2022-12-31T19:03:28Z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2022-07-31T14:17:47Z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337a4476-77f4-4523-8251-fadec04bdb86</vt:lpwstr>
  </property>
  <property fmtid="{D5CDD505-2E9C-101B-9397-08002B2CF9AE}" pid="8" name="MSIP_Label_19540963-e559-4020-8a90-fe8a502c2801_ContentBits">
    <vt:lpwstr>0</vt:lpwstr>
  </property>
</Properties>
</file>